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comp\Desktop\6e46e0597954c6f1e84bafe64ba213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2143116"/>
            <a:ext cx="7772400" cy="2298707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МАСТЕР КЛАСС ДЛЯ ВОСПИТАТЕЛЕЙ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5" name="Picture 17" descr="C:\Users\comp\Desktop\6e46e0597954c6f1e84bafe64ba213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http://funart.pro/uploads/posts/2021-04/1618406002_47-funart_pro-p-detskie-emotsii-deti-krasivo-foto-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46437" cy="1956158"/>
          </a:xfrm>
          <a:prstGeom prst="rect">
            <a:avLst/>
          </a:prstGeom>
          <a:noFill/>
        </p:spPr>
      </p:pic>
      <p:pic>
        <p:nvPicPr>
          <p:cNvPr id="2052" name="Picture 4" descr="http://funart.pro/uploads/posts/2021-04/1618406465_51-funart_pro-p-litso-mladentsa-deti-krasivo-foto-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43116"/>
            <a:ext cx="2380760" cy="2363663"/>
          </a:xfrm>
          <a:prstGeom prst="rect">
            <a:avLst/>
          </a:prstGeom>
          <a:noFill/>
        </p:spPr>
      </p:pic>
      <p:pic>
        <p:nvPicPr>
          <p:cNvPr id="2054" name="Picture 6" descr="https://get.pxhere.com/photo/grass-person-people-girl-woman-hair-flower-portrait-spring-child-human-lady-close-facial-expression-smile-close-up-face-infant-toddler-eye-head-skin-beauty-blond-out-organ-emotion-portrait-photography-7012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786322"/>
            <a:ext cx="2571768" cy="1885086"/>
          </a:xfrm>
          <a:prstGeom prst="rect">
            <a:avLst/>
          </a:prstGeom>
          <a:noFill/>
        </p:spPr>
      </p:pic>
      <p:pic>
        <p:nvPicPr>
          <p:cNvPr id="2056" name="Picture 8" descr="https://c.pxhere.com/photos/b2/be/cute_boy_child_happy_kid_childhood_little_fun-792081.jpg!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4" y="4929198"/>
            <a:ext cx="2581448" cy="1714512"/>
          </a:xfrm>
          <a:prstGeom prst="rect">
            <a:avLst/>
          </a:prstGeom>
          <a:noFill/>
        </p:spPr>
      </p:pic>
      <p:pic>
        <p:nvPicPr>
          <p:cNvPr id="2058" name="Picture 10" descr="https://i.ytimg.com/vi/LdJRGTaQpP4/maxresdefault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142852"/>
            <a:ext cx="2921467" cy="1643325"/>
          </a:xfrm>
          <a:prstGeom prst="rect">
            <a:avLst/>
          </a:prstGeom>
          <a:noFill/>
        </p:spPr>
      </p:pic>
      <p:pic>
        <p:nvPicPr>
          <p:cNvPr id="2060" name="Picture 12" descr="https://i.pinimg.com/originals/bd/ba/3d/bdba3df620c1a81be0f4fb1532407c4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4" y="4716637"/>
            <a:ext cx="3141644" cy="2141363"/>
          </a:xfrm>
          <a:prstGeom prst="rect">
            <a:avLst/>
          </a:prstGeom>
          <a:noFill/>
        </p:spPr>
      </p:pic>
      <p:pic>
        <p:nvPicPr>
          <p:cNvPr id="2062" name="Picture 14" descr="https://photopodium.com/webroot/content/box/7112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72227" y="0"/>
            <a:ext cx="2571773" cy="1928830"/>
          </a:xfrm>
          <a:prstGeom prst="rect">
            <a:avLst/>
          </a:prstGeom>
          <a:noFill/>
        </p:spPr>
      </p:pic>
      <p:pic>
        <p:nvPicPr>
          <p:cNvPr id="2064" name="Picture 16" descr="http://funart.pro/uploads/posts/2021-04/1618406403_37-funart_pro-p-litso-mladentsa-deti-krasivo-foto-37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86578" y="2071678"/>
            <a:ext cx="2071670" cy="2505421"/>
          </a:xfrm>
          <a:prstGeom prst="rect">
            <a:avLst/>
          </a:prstGeom>
          <a:noFill/>
        </p:spPr>
      </p:pic>
      <p:pic>
        <p:nvPicPr>
          <p:cNvPr id="11266" name="Picture 2" descr="http://funart.pro/uploads/posts/2021-04/1618405384_18-funart_pro-p-samie-krasivie-deti-mira-deti-krasivo-foto-19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14678" y="2428868"/>
            <a:ext cx="2966746" cy="16687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comp\Desktop\6e46e0597954c6f1e84bafe64ba213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https://kartinkin.net/uploads/posts/2022-07/1657668824_55-kartinkin-net-p-kartinki-s-voprositelnim-znakom-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8"/>
            <a:ext cx="6857992" cy="68579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comp\Desktop\6e46e0597954c6f1e84bafe64ba213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6" name="Picture 2" descr="https://carl-mertens-shop.com/media/catalog/product/cache/4/image/9df78eab33525d08d6e5fb8d27136e95/0/0/0088004_1000_maria_theresia_kaffeeloeffel_lowres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857232"/>
            <a:ext cx="6556638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comp\Desktop\6e46e0597954c6f1e84bafe64ba213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https://mayerboch.com/upload/medialibrary/316/31610840659973b1822fc5b350c9fff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857232"/>
            <a:ext cx="7615583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comp\Desktop\6e46e0597954c6f1e84bafe64ba213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https://ds65-schel.edumsko.ru/uploads/2200/2135/section/229340/1_Ugolki_teatralizovannoj_deyatel_nosti_2018/IMG_34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2500306"/>
            <a:ext cx="5024406" cy="3346255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143008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</a:rPr>
              <a:t>Станция «КУКОЛЬНАЯ»</a:t>
            </a:r>
            <a:endParaRPr lang="ru-RU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Users\comp\Desktop\6e46e0597954c6f1e84bafe64ba213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78595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</a:rPr>
              <a:t>«Творчество – это не удел только гениев, создавших великие художественные произведения. Творчество существует везде, где человек воображает, комбинирует, создает что-либо новое».</a:t>
            </a:r>
            <a:r>
              <a:rPr lang="ru-RU" b="1" dirty="0" smtClean="0">
                <a:solidFill>
                  <a:srgbClr val="7030A0"/>
                </a:solidFill>
              </a:rPr>
              <a:t/>
            </a:r>
            <a:br>
              <a:rPr lang="ru-RU" b="1" dirty="0" smtClean="0">
                <a:solidFill>
                  <a:srgbClr val="7030A0"/>
                </a:solidFill>
              </a:rPr>
            </a:b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18434" name="Picture 2" descr="https://cf.ppt-online.org/files/slide/h/H0ZuzSxgd2kRjt8TBLvwey6XNlcsq5ahoG3O7E/slide-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2714620"/>
            <a:ext cx="4395750" cy="32968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comp\Desktop\6e46e0597954c6f1e84bafe64ba213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</a:rPr>
              <a:t>Станция «ТЕАТРАЛЬНАЯ»</a:t>
            </a:r>
            <a:endParaRPr lang="ru-RU" dirty="0"/>
          </a:p>
        </p:txBody>
      </p:sp>
      <p:pic>
        <p:nvPicPr>
          <p:cNvPr id="19458" name="Picture 2" descr="https://cdn.imgbb.ru/user/30/305959/201612/283ce898848c06f51b840e694fe532d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500174"/>
            <a:ext cx="5976928" cy="42614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C:\Users\comp\Desktop\6e46e0597954c6f1e84bafe64ba213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357322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</a:rPr>
              <a:t>Станция «АРТИКУЛЯЦИОННАЯ»</a:t>
            </a:r>
            <a:endParaRPr lang="ru-RU" dirty="0"/>
          </a:p>
        </p:txBody>
      </p:sp>
      <p:pic>
        <p:nvPicPr>
          <p:cNvPr id="20484" name="Picture 4" descr="https://yourspeech.ru/wp-content/uploads/2016/08/yourspeechru_4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143116"/>
            <a:ext cx="6572296" cy="30714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C:\Users\comp\Desktop\6e46e0597954c6f1e84bafe64ba213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</a:rPr>
              <a:t>Станция «СПОРТИВНАЯ»</a:t>
            </a:r>
            <a:endParaRPr lang="ru-RU" dirty="0"/>
          </a:p>
        </p:txBody>
      </p:sp>
      <p:pic>
        <p:nvPicPr>
          <p:cNvPr id="21506" name="Picture 2" descr="https://kartinkin.net/uploads/posts/2022-02/1645084269_6-kartinkin-net-p-kartinki-fizkultura-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1643050"/>
            <a:ext cx="4554172" cy="3643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Users\comp\Desktop\6e46e0597954c6f1e84bafe64ba213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</a:rPr>
              <a:t>Станция «МУЗЫКАЛЬНАЯ»</a:t>
            </a:r>
            <a:endParaRPr lang="ru-RU" dirty="0"/>
          </a:p>
        </p:txBody>
      </p:sp>
      <p:pic>
        <p:nvPicPr>
          <p:cNvPr id="22530" name="Picture 2" descr="https://img-fotki.yandex.ru/get/246155/200266923.6e4/0_19ec00_abac2ead_X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857364"/>
            <a:ext cx="5429235" cy="40719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Users\comp\Desktop\6e46e0597954c6f1e84bafe64ba213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</p:spPr>
      </p:pic>
      <p:pic>
        <p:nvPicPr>
          <p:cNvPr id="23554" name="Picture 2" descr="https://thumbs.dreamstime.com/b/%D1%81-%D1%88%D0%B0%D1%80%D0%B6%D0%B5%D0%BC-%D1%82%D0%B0%D0%BB%D0%B8%D1%81%D0%BC%D0%B0%D0%BD%D0%B0-%D0%BB%D0%BE%D0%B6%D0%BA%D0%B8-%D0%BF%D0%BE%D0%B4%D0%B0%D1%80%D0%BA%D0%B0-%D0%B4%D0%B5%D1%80%D0%B5%D0%B2%D1%8F%D0%BD%D0%BD%D1%8B%D0%BC-1234269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285728"/>
            <a:ext cx="6262678" cy="62626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14422"/>
            <a:ext cx="8229600" cy="200026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4578" name="Picture 2" descr="https://coolsen.ru/wp-content/uploads/2021/06/115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52</Words>
  <Application>Microsoft Office PowerPoint</Application>
  <PresentationFormat>Экран (4:3)</PresentationFormat>
  <Paragraphs>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МАСТЕР КЛАСС ДЛЯ ВОСПИТАТЕЛЕЙ</vt:lpstr>
      <vt:lpstr>Слайд 2</vt:lpstr>
      <vt:lpstr>Слайд 3</vt:lpstr>
      <vt:lpstr>Слайд 4</vt:lpstr>
      <vt:lpstr>Слайд 5</vt:lpstr>
      <vt:lpstr>Станция «КУКОЛЬНАЯ»</vt:lpstr>
      <vt:lpstr>«Творчество – это не удел только гениев, создавших великие художественные произведения. Творчество существует везде, где человек воображает, комбинирует, создает что-либо новое». </vt:lpstr>
      <vt:lpstr>Станция «ТЕАТРАЛЬНАЯ»</vt:lpstr>
      <vt:lpstr>Станция «АРТИКУЛЯЦИОННАЯ»</vt:lpstr>
      <vt:lpstr>Станция «СПОРТИВНАЯ»</vt:lpstr>
      <vt:lpstr>Станция «МУЗЫКАЛЬНАЯ»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– класс для воспитателей</dc:title>
  <dc:creator>comp</dc:creator>
  <cp:lastModifiedBy>001</cp:lastModifiedBy>
  <cp:revision>8</cp:revision>
  <dcterms:created xsi:type="dcterms:W3CDTF">2023-02-04T20:44:55Z</dcterms:created>
  <dcterms:modified xsi:type="dcterms:W3CDTF">2023-02-11T06:03:38Z</dcterms:modified>
</cp:coreProperties>
</file>